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4A32-D083-48BE-9706-C69B24E67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A5048-0659-4015-8A65-6BBA0E12F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D7A9C-925B-47D9-A77F-939E34FC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D564-27CB-4060-81CC-3531E771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FE343-8776-449A-A635-E7186675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4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BC10-4689-47C3-97BD-42B8436E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DF028-BE42-4CCB-B27D-B3565E327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623A1-CAB0-487A-B8C0-C5E67986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64057-4F4E-4E0D-99A3-DA5DBDFF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D762-81EE-455A-967B-137F20AF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9A348-2DDA-4F0F-844C-3E66B0256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3E147-A9FC-4912-A3F0-41F039EAB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342D8-3D03-4BAE-B978-10DE9CDF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279A3-E063-4B57-9113-42A18905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E62D7-76E0-4D95-AEA9-196CDBE6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8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3A768-2253-4104-AC5A-0AB52420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AB1CF-E77D-4728-BA16-3DC285CD4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09E35-0226-4080-B730-64415F69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F945-6C6C-4E69-BB6D-EFC8B09A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1125C-B12F-4362-BCBB-3533C5BB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9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B2B2-94FF-4102-9DA6-B644983E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415E7-BF01-484B-9C16-3A7307E2D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5679B-DFD9-4733-B7A7-F6CCE2E7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5EC6-1706-448A-9F05-BEA4A948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1464D-E254-4458-A661-5C94518B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A9506-26BD-40DD-8629-8AA1AC37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0923-29F9-4C82-89EE-DDA293237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DE81A-3FDC-4A98-A684-420F0D50B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82967-E0FF-47C2-BD7E-3AE1F784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E9564-8787-4BD8-AAAC-1BD75D3C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8F2A9-3CE3-4107-BDA4-6256C6CA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6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10CA-B678-44D2-B858-580700EE5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6A249-0A3C-45FC-8708-E6D784D31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5DCA3-7746-4C0C-AB5C-18F7C4616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5DE89-54D2-460F-BC50-950A767DD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D22F8-E7C2-455B-B05F-00E780707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CE72D-360E-40F2-BC7C-151F2781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CDB1C-7F42-4F3B-A311-11B5C128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EA8E2-3C0A-47E2-8AA1-9E5AD06F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4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25CC-4EAF-485E-AEB7-E3D2A4F6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B5C1C-528E-48C6-BC24-B8382ADA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81086-9B37-42C6-A479-35F4C452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DE48A-1958-4106-9546-2F1A06B8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9E8D6-D80F-4B12-9DF2-CEB62AEB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39F0D-A9C9-4E97-BA99-AB9AA62C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95CB2-8E6F-456E-A07A-A15CC0AA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3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C39A-E12A-4039-8680-B67CE9E8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6F36-86C4-4A49-A6FD-A4F963664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4C18D-2035-4DD3-88EB-DBC2E7B4F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101B-A825-44F0-9F52-0D7AC21F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40379-3AD4-4FBC-BC24-20B8F81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13456-43B0-42D7-82DD-0E91C7DB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1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9E73-3F35-4D87-97C6-9497447E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1B7BF-A988-46D1-9B93-91D682E6A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A36A4-0724-4360-A8FE-04466BB1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55347-77C2-4C00-92B8-6EF505FE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98EF2-00E6-4CFF-85D2-BB3D8D0A8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F8142-747E-4602-9D97-9E68856C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9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539FC-31D1-473C-B27B-0491772D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018F4-8A05-4F28-B173-C28BFBA79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31391-C492-48BF-AFE2-CF8E0D707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A45A-435D-4CB0-8ED3-CD8499DC637C}" type="datetimeFigureOut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8B24A-ABBA-439D-863D-74811F7DE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185EE-261C-4729-A88D-1CAA95BAF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D301-D190-4344-BA8D-2CD5409D0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1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0;p25">
            <a:extLst>
              <a:ext uri="{FF2B5EF4-FFF2-40B4-BE49-F238E27FC236}">
                <a16:creationId xmlns:a16="http://schemas.microsoft.com/office/drawing/2014/main" id="{A426B54D-8A96-43FD-8EF4-CB451E6F5025}"/>
              </a:ext>
            </a:extLst>
          </p:cNvPr>
          <p:cNvSpPr txBox="1"/>
          <p:nvPr/>
        </p:nvSpPr>
        <p:spPr>
          <a:xfrm>
            <a:off x="4914125" y="1175231"/>
            <a:ext cx="4267582" cy="4198048"/>
          </a:xfrm>
          <a:prstGeom prst="rect">
            <a:avLst/>
          </a:prstGeom>
          <a:solidFill>
            <a:srgbClr val="FFFFFF">
              <a:alpha val="79890"/>
            </a:srgb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Directions to get started... </a:t>
            </a:r>
            <a:endParaRPr b="1" dirty="0">
              <a:solidFill>
                <a:srgbClr val="CC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Login to your own Google Drive account to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of this file.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Click on 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“File”</a:t>
            </a: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“Make a Copy”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to your own Google Drive or download it to your desktop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Create &amp; edit your own locker or cubby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Delete thess textboxes and add your own images &amp; text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Have fun!</a:t>
            </a: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5435DF9-FE2B-4099-99A5-5EF184E7F782}"/>
              </a:ext>
            </a:extLst>
          </p:cNvPr>
          <p:cNvGrpSpPr/>
          <p:nvPr/>
        </p:nvGrpSpPr>
        <p:grpSpPr>
          <a:xfrm>
            <a:off x="0" y="0"/>
            <a:ext cx="2751000" cy="6858000"/>
            <a:chOff x="9440999" y="0"/>
            <a:chExt cx="2751000" cy="68580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2B374D2-DC57-4AF1-8871-6AFA9844AA93}"/>
                </a:ext>
              </a:extLst>
            </p:cNvPr>
            <p:cNvSpPr/>
            <p:nvPr/>
          </p:nvSpPr>
          <p:spPr>
            <a:xfrm>
              <a:off x="9440999" y="0"/>
              <a:ext cx="2751000" cy="68580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D17C7FA-B19D-46A5-84CC-1D464E9E9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6163" y="101633"/>
              <a:ext cx="2040673" cy="1484349"/>
            </a:xfrm>
            <a:prstGeom prst="rect">
              <a:avLst/>
            </a:prstGeom>
          </p:spPr>
        </p:pic>
        <p:sp>
          <p:nvSpPr>
            <p:cNvPr id="8" name="Google Shape;138;p25">
              <a:extLst>
                <a:ext uri="{FF2B5EF4-FFF2-40B4-BE49-F238E27FC236}">
                  <a16:creationId xmlns:a16="http://schemas.microsoft.com/office/drawing/2014/main" id="{F14EA6FA-5F62-40E1-ABA3-E798B0EA4138}"/>
                </a:ext>
              </a:extLst>
            </p:cNvPr>
            <p:cNvSpPr txBox="1"/>
            <p:nvPr/>
          </p:nvSpPr>
          <p:spPr>
            <a:xfrm>
              <a:off x="9548719" y="1687615"/>
              <a:ext cx="2535560" cy="4977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WELCOME to Mrs. Ruiz-Houston’s class!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To get to know each of your, we’re all going to create virtual lockers or cubbies filled with our favorite things.  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Include at least 10 (or more!</a:t>
              </a: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) things that tell about who you are.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Consider including some of the following: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preferred name (or nickname)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pictures of family/friends/pets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book(s)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movie(s)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tv show(s)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music 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what you like to do for fun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future goal you have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sport and/or team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food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subject to learn about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hobby you enjoy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college you are interested in attending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place you’d like to visit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something you did over the summer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be creative! </a:t>
              </a:r>
              <a:endParaRPr sz="1000" dirty="0"/>
            </a:p>
            <a:p>
              <a:pPr marR="0" lvl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 can choose to present your locker to the class or write a short summary to tell me why you chose to include the things you did.</a:t>
              </a:r>
              <a:endParaRPr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909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0;p25">
            <a:extLst>
              <a:ext uri="{FF2B5EF4-FFF2-40B4-BE49-F238E27FC236}">
                <a16:creationId xmlns:a16="http://schemas.microsoft.com/office/drawing/2014/main" id="{DCA0572E-4131-469C-B309-99FF78A6DA8E}"/>
              </a:ext>
            </a:extLst>
          </p:cNvPr>
          <p:cNvSpPr txBox="1"/>
          <p:nvPr/>
        </p:nvSpPr>
        <p:spPr>
          <a:xfrm>
            <a:off x="4914125" y="1175231"/>
            <a:ext cx="4267582" cy="4198048"/>
          </a:xfrm>
          <a:prstGeom prst="rect">
            <a:avLst/>
          </a:prstGeom>
          <a:solidFill>
            <a:srgbClr val="FFFFFF">
              <a:alpha val="79890"/>
            </a:srgb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Directions to get started... </a:t>
            </a:r>
            <a:endParaRPr b="1" dirty="0">
              <a:solidFill>
                <a:srgbClr val="CC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Login to your own Google Drive account to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of this file.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Click on 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“File”</a:t>
            </a: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“Make a Copy”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to your own Google Drive or download it to your desktop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Create &amp; edit your own locker or cubby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Delete thess textboxes and add your own images &amp; text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Have fun!</a:t>
            </a: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C23914-7368-4074-896E-0E266DA58FB7}"/>
              </a:ext>
            </a:extLst>
          </p:cNvPr>
          <p:cNvGrpSpPr/>
          <p:nvPr/>
        </p:nvGrpSpPr>
        <p:grpSpPr>
          <a:xfrm>
            <a:off x="0" y="0"/>
            <a:ext cx="2751000" cy="6858000"/>
            <a:chOff x="9440999" y="0"/>
            <a:chExt cx="2751000" cy="68580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9558ABC9-CFBE-4E90-8E46-F0F38B38304C}"/>
                </a:ext>
              </a:extLst>
            </p:cNvPr>
            <p:cNvSpPr/>
            <p:nvPr/>
          </p:nvSpPr>
          <p:spPr>
            <a:xfrm>
              <a:off x="9440999" y="0"/>
              <a:ext cx="2751000" cy="68580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E4CBE4-48D2-4062-802B-F61CC0CB1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6163" y="101633"/>
              <a:ext cx="2040673" cy="1484349"/>
            </a:xfrm>
            <a:prstGeom prst="rect">
              <a:avLst/>
            </a:prstGeom>
          </p:spPr>
        </p:pic>
        <p:sp>
          <p:nvSpPr>
            <p:cNvPr id="8" name="Google Shape;138;p25">
              <a:extLst>
                <a:ext uri="{FF2B5EF4-FFF2-40B4-BE49-F238E27FC236}">
                  <a16:creationId xmlns:a16="http://schemas.microsoft.com/office/drawing/2014/main" id="{3B7FA331-2B20-401E-B49E-EDA4BAEF1DD5}"/>
                </a:ext>
              </a:extLst>
            </p:cNvPr>
            <p:cNvSpPr txBox="1"/>
            <p:nvPr/>
          </p:nvSpPr>
          <p:spPr>
            <a:xfrm>
              <a:off x="9548719" y="1687615"/>
              <a:ext cx="2535560" cy="4977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WELCOME to Mrs. Ruiz-Houston’s class!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To get to know each of your, we’re all going to create virtual lockers or cubbies filled with our favorite things.  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Include at least 10 (or more!</a:t>
              </a: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) things that tell about who you are.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Consider including some of the following: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preferred name (or nickname)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pictures of family/friends/pets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book(s)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movie(s)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tv show(s)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music 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what you like to do for fun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future goal you have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sport and/or team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food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subject to learn about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hobby you enjoy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college you are interested in attending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place you’d like to visit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something you did over the summer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be creative! </a:t>
              </a:r>
              <a:endParaRPr sz="1000" dirty="0"/>
            </a:p>
            <a:p>
              <a:pPr marR="0" lvl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 can choose to present your locker to the class or write a short summary to tell me why you chose to include the things you did.</a:t>
              </a:r>
              <a:endParaRPr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902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0;p25">
            <a:extLst>
              <a:ext uri="{FF2B5EF4-FFF2-40B4-BE49-F238E27FC236}">
                <a16:creationId xmlns:a16="http://schemas.microsoft.com/office/drawing/2014/main" id="{BBA741CA-D75C-43C4-BBED-C8315F89A631}"/>
              </a:ext>
            </a:extLst>
          </p:cNvPr>
          <p:cNvSpPr txBox="1"/>
          <p:nvPr/>
        </p:nvSpPr>
        <p:spPr>
          <a:xfrm>
            <a:off x="4914125" y="1175231"/>
            <a:ext cx="4267582" cy="4198048"/>
          </a:xfrm>
          <a:prstGeom prst="rect">
            <a:avLst/>
          </a:prstGeom>
          <a:solidFill>
            <a:srgbClr val="FFFFFF">
              <a:alpha val="79890"/>
            </a:srgbClr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CC0000"/>
                </a:solidFill>
                <a:latin typeface="Montserrat"/>
                <a:ea typeface="Montserrat"/>
                <a:cs typeface="Montserrat"/>
                <a:sym typeface="Montserrat"/>
              </a:rPr>
              <a:t>Directions to get started... </a:t>
            </a:r>
            <a:endParaRPr b="1" dirty="0">
              <a:solidFill>
                <a:srgbClr val="CC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Login to your own Google Drive account to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of this file.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Click on  </a:t>
            </a: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“File”</a:t>
            </a: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b="1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“Make a Copy”</a:t>
            </a:r>
            <a:endParaRPr b="1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Save a copy to your own Google Drive or download it to your desktop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Create &amp; edit your own locker or cubby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Delete thess textboxes and add your own images &amp; text</a:t>
            </a:r>
            <a:endParaRPr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Montserrat"/>
              <a:buAutoNum type="arabicPeriod"/>
            </a:pPr>
            <a:r>
              <a:rPr lang="en" dirty="0">
                <a:solidFill>
                  <a:srgbClr val="1155CC"/>
                </a:solidFill>
                <a:latin typeface="Montserrat"/>
                <a:ea typeface="Montserrat"/>
                <a:cs typeface="Montserrat"/>
                <a:sym typeface="Montserrat"/>
              </a:rPr>
              <a:t>Have fun!</a:t>
            </a: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1155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F88648-C595-4EF0-9AAA-F16393309C31}"/>
              </a:ext>
            </a:extLst>
          </p:cNvPr>
          <p:cNvGrpSpPr/>
          <p:nvPr/>
        </p:nvGrpSpPr>
        <p:grpSpPr>
          <a:xfrm>
            <a:off x="0" y="0"/>
            <a:ext cx="2751000" cy="6858000"/>
            <a:chOff x="9440999" y="0"/>
            <a:chExt cx="2751000" cy="68580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5BC2C1F-7E6E-4FCA-833C-8B529991EB1F}"/>
                </a:ext>
              </a:extLst>
            </p:cNvPr>
            <p:cNvSpPr/>
            <p:nvPr/>
          </p:nvSpPr>
          <p:spPr>
            <a:xfrm>
              <a:off x="9440999" y="0"/>
              <a:ext cx="2751000" cy="68580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F7B0DB1-2B1C-4ACB-9D26-46CCB727A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6163" y="101633"/>
              <a:ext cx="2040673" cy="1484349"/>
            </a:xfrm>
            <a:prstGeom prst="rect">
              <a:avLst/>
            </a:prstGeom>
          </p:spPr>
        </p:pic>
        <p:sp>
          <p:nvSpPr>
            <p:cNvPr id="8" name="Google Shape;138;p25">
              <a:extLst>
                <a:ext uri="{FF2B5EF4-FFF2-40B4-BE49-F238E27FC236}">
                  <a16:creationId xmlns:a16="http://schemas.microsoft.com/office/drawing/2014/main" id="{B4A6DF2C-24A6-4FC2-AE27-1FE5ADE06BD2}"/>
                </a:ext>
              </a:extLst>
            </p:cNvPr>
            <p:cNvSpPr txBox="1"/>
            <p:nvPr/>
          </p:nvSpPr>
          <p:spPr>
            <a:xfrm>
              <a:off x="9548719" y="1687615"/>
              <a:ext cx="2535560" cy="4977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WELCOME to Mrs. Ruiz-Houston’s class!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To get to know each of your, we’re all going to create virtual lockers or cubbies filled with our favorite things.  </a:t>
              </a: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Include at least 10 (or more!</a:t>
              </a: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) things that tell about who you are.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Consider including some of the following:</a:t>
              </a:r>
              <a:endParaRPr sz="1000" dirty="0"/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preferred name (or nickname)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pictures of family/friends/pets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book(s)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movie(s)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tv show(s)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music 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what you like to do for fun</a:t>
              </a:r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future goal you have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sport and/or team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food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your favorite subject to learn about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hobby you enjoy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college you are interested in attending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 place you’d like to visit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something you did over the summer</a:t>
              </a:r>
              <a:endParaRPr sz="1000" dirty="0"/>
            </a:p>
            <a:p>
              <a:pPr marL="112713" marR="0" lvl="0" indent="-11271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be creative! </a:t>
              </a:r>
              <a:endParaRPr sz="1000" dirty="0"/>
            </a:p>
            <a:p>
              <a:pPr marR="0" lvl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R="0" lvl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0" i="0" u="none" strike="noStrike" cap="none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You can choose to present your locker to the class or write a short summary to tell me why you chose to include the things you did.</a:t>
              </a:r>
              <a:endParaRPr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991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708</Words>
  <Application>Microsoft Office PowerPoint</Application>
  <PresentationFormat>Widescreen</PresentationFormat>
  <Paragraphs>102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Ruiz-Houston</dc:creator>
  <cp:lastModifiedBy>g</cp:lastModifiedBy>
  <cp:revision>2</cp:revision>
  <dcterms:created xsi:type="dcterms:W3CDTF">2020-08-29T17:34:30Z</dcterms:created>
  <dcterms:modified xsi:type="dcterms:W3CDTF">2020-08-29T20:49:29Z</dcterms:modified>
</cp:coreProperties>
</file>